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00"/>
    <a:srgbClr val="003300"/>
    <a:srgbClr val="FFCCFF"/>
    <a:srgbClr val="FF99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0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D22AB-92D9-45B2-9CB3-9682CFA034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D3C73-01BC-4E85-B414-4B516098F5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78D87-F537-42CB-B43C-43464EAB19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B076B-BC7C-4013-835D-B57FF9982D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B390E-1240-4E1E-A4B4-7FC0031940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0ADB7-80EB-415D-BCF3-B65B5EEDEB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E4AA5-77BE-47B7-BB7A-651C664B8F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182D5-0819-414C-A0DF-A9BE88930D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44B61-1522-4C34-B6C7-1350E5BE1A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753C2-9E9B-43AD-A096-ED76D3DB80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79708-BA3F-4656-A09E-1A328784A3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100000">
              <a:srgbClr val="7030A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F59A15C-906B-47E6-9E2C-24F1939CB8D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700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mimosaspirit.com/images/Dream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685800"/>
            <a:ext cx="7467600" cy="5612201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200" y="6172200"/>
            <a:ext cx="4953000" cy="6858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Monotype Corsiva" pitchFamily="66" charset="0"/>
              </a:rPr>
              <a:t>By Langston </a:t>
            </a:r>
            <a:r>
              <a:rPr lang="en-US" b="1" dirty="0">
                <a:solidFill>
                  <a:schemeClr val="bg1"/>
                </a:solidFill>
                <a:latin typeface="Monotype Corsiva" pitchFamily="66" charset="0"/>
              </a:rPr>
              <a:t>Hughes</a:t>
            </a:r>
          </a:p>
        </p:txBody>
      </p:sp>
      <p:sp>
        <p:nvSpPr>
          <p:cNvPr id="6" name="Rectangle 5"/>
          <p:cNvSpPr/>
          <p:nvPr/>
        </p:nvSpPr>
        <p:spPr>
          <a:xfrm>
            <a:off x="3505200" y="228600"/>
            <a:ext cx="171072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Monotype Corsiva" pitchFamily="66" charset="0"/>
              </a:rPr>
              <a:t>Dreams</a:t>
            </a:r>
            <a:endParaRPr lang="en-US" sz="4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allAtOnce"/>
      <p:bldP spid="2051" grpId="1" build="p"/>
      <p:bldP spid="6" grpId="0" build="allAtOnce"/>
      <p:bldP spid="6" grpI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5791200"/>
            <a:ext cx="891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latin typeface="Monotype Corsiva" pitchFamily="66" charset="0"/>
              </a:rPr>
              <a:t>Hold fast to dreams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2743200"/>
            <a:ext cx="914400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b="1" dirty="0" smtClean="0">
              <a:solidFill>
                <a:schemeClr val="bg1"/>
              </a:solidFill>
              <a:latin typeface="John Handy LET" pitchFamily="2" charset="0"/>
            </a:endParaRPr>
          </a:p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Monotype Corsiva" pitchFamily="66" charset="0"/>
              </a:rPr>
              <a:t>For if </a:t>
            </a:r>
            <a:r>
              <a:rPr lang="en-US" sz="4400" b="1" dirty="0" smtClean="0">
                <a:solidFill>
                  <a:schemeClr val="bg1"/>
                </a:solidFill>
                <a:latin typeface="Monotype Corsiva" pitchFamily="66" charset="0"/>
              </a:rPr>
              <a:t>dreams </a:t>
            </a:r>
            <a:r>
              <a:rPr lang="en-US" sz="4400" b="1" dirty="0" smtClean="0">
                <a:solidFill>
                  <a:schemeClr val="bg1"/>
                </a:solidFill>
                <a:latin typeface="Monotype Corsiva" pitchFamily="66" charset="0"/>
              </a:rPr>
              <a:t>die</a:t>
            </a:r>
            <a:endParaRPr lang="en-US" sz="4400" dirty="0">
              <a:latin typeface="Monotype Corsiva" pitchFamily="66" charset="0"/>
            </a:endParaRPr>
          </a:p>
        </p:txBody>
      </p:sp>
      <p:pic>
        <p:nvPicPr>
          <p:cNvPr id="7" name="Picture 4" descr="http://www.josephinewall.co.uk/air_water/lilac_drea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57200"/>
            <a:ext cx="7602248" cy="5324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0" presetClass="exit" presetSubtype="0" accel="10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5" grpId="1" build="allAtOnce"/>
      <p:bldP spid="6" grpId="0" uiExpand="1" build="allAtOnce"/>
      <p:bldP spid="6" grpI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wrc.usgs.gov/resshow/perry/Churchhill%20Images/Churchill%20Birds/images/Killdeer%20Broken%20Wing%20Trick_jpg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295400" y="1524000"/>
            <a:ext cx="6477000" cy="4822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Agency FB" pitchFamily="34" charset="0"/>
              </a:rPr>
              <a:t>Life is a broken-winged </a:t>
            </a:r>
            <a:r>
              <a:rPr lang="en-US" sz="4400" b="1" dirty="0" smtClean="0">
                <a:solidFill>
                  <a:schemeClr val="bg1"/>
                </a:solidFill>
                <a:latin typeface="Agency FB" pitchFamily="34" charset="0"/>
              </a:rPr>
              <a:t>bird</a:t>
            </a:r>
          </a:p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Agency FB" pitchFamily="34" charset="0"/>
              </a:rPr>
              <a:t>That </a:t>
            </a:r>
            <a:r>
              <a:rPr lang="en-US" sz="4400" b="1" dirty="0" smtClean="0">
                <a:solidFill>
                  <a:schemeClr val="bg1"/>
                </a:solidFill>
                <a:latin typeface="Agency FB" pitchFamily="34" charset="0"/>
              </a:rPr>
              <a:t>cannot fly.</a:t>
            </a:r>
            <a:endParaRPr lang="en-US" sz="4400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4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0" y="274638"/>
            <a:ext cx="3352800" cy="2849562"/>
          </a:xfrm>
        </p:spPr>
        <p:txBody>
          <a:bodyPr/>
          <a:lstStyle/>
          <a:p>
            <a:r>
              <a:rPr lang="en-US" sz="4000" b="1" dirty="0">
                <a:solidFill>
                  <a:schemeClr val="bg1"/>
                </a:solidFill>
                <a:latin typeface="Monotype Corsiva" pitchFamily="66" charset="0"/>
              </a:rPr>
              <a:t>Hold fast to </a:t>
            </a:r>
            <a:r>
              <a:rPr lang="en-US" sz="4000" b="1" dirty="0" smtClean="0">
                <a:solidFill>
                  <a:schemeClr val="bg1"/>
                </a:solidFill>
                <a:latin typeface="Monotype Corsiva" pitchFamily="66" charset="0"/>
              </a:rPr>
              <a:t>dreams</a:t>
            </a:r>
            <a:endParaRPr lang="en-US" sz="4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4" name="Picture 2" descr="http://www.josephinewall.co.uk/latest/dance_of_drea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4646868" cy="624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2362200" y="3276600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Monotype Corsiva" pitchFamily="66" charset="0"/>
              </a:rPr>
              <a:t>For </a:t>
            </a:r>
            <a:r>
              <a:rPr lang="en-US" sz="4400" b="1" dirty="0" smtClean="0">
                <a:solidFill>
                  <a:schemeClr val="bg1"/>
                </a:solidFill>
                <a:latin typeface="Monotype Corsiva" pitchFamily="66" charset="0"/>
              </a:rPr>
              <a:t>when dreams </a:t>
            </a:r>
            <a:r>
              <a:rPr lang="en-US" sz="4400" b="1" dirty="0" smtClean="0">
                <a:solidFill>
                  <a:schemeClr val="bg1"/>
                </a:solidFill>
                <a:latin typeface="Monotype Corsiva" pitchFamily="66" charset="0"/>
              </a:rPr>
              <a:t>go</a:t>
            </a:r>
            <a:endParaRPr lang="en-US" sz="4400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2" grpId="1"/>
      <p:bldP spid="5" grpId="0" build="allAtOnce"/>
      <p:bldP spid="5" grpI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irdcapemay.org/blog/uploaded_images/Higbee1stFieldSnow-765613.jpg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990600" y="533400"/>
            <a:ext cx="7166675" cy="4724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09800" y="5181600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Agency FB" pitchFamily="34" charset="0"/>
              </a:rPr>
              <a:t>Life is a barren </a:t>
            </a:r>
            <a:r>
              <a:rPr lang="en-US" sz="4400" b="1" dirty="0" smtClean="0">
                <a:solidFill>
                  <a:schemeClr val="bg1"/>
                </a:solidFill>
                <a:latin typeface="Agency FB" pitchFamily="34" charset="0"/>
              </a:rPr>
              <a:t>field</a:t>
            </a:r>
          </a:p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Agency FB" pitchFamily="34" charset="0"/>
              </a:rPr>
              <a:t>Frozen </a:t>
            </a:r>
            <a:r>
              <a:rPr lang="en-US" sz="4400" b="1" dirty="0" smtClean="0">
                <a:solidFill>
                  <a:schemeClr val="bg1"/>
                </a:solidFill>
                <a:latin typeface="Agency FB" pitchFamily="34" charset="0"/>
              </a:rPr>
              <a:t>with snow</a:t>
            </a:r>
            <a:endParaRPr lang="en-US" sz="4400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5" grpI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surfers_dre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04800"/>
            <a:ext cx="4914900" cy="655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37</Words>
  <Application>Microsoft Office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Slide 1</vt:lpstr>
      <vt:lpstr>Slide 2</vt:lpstr>
      <vt:lpstr>Slide 3</vt:lpstr>
      <vt:lpstr>Hold fast to dreams</vt:lpstr>
      <vt:lpstr>Slide 5</vt:lpstr>
      <vt:lpstr>Slide 6</vt:lpstr>
    </vt:vector>
  </TitlesOfParts>
  <Company>Arkansas School for the Deaf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Dreams</dc:title>
  <dc:creator>Barbara Northup</dc:creator>
  <cp:lastModifiedBy>Lorette Mann-Dale</cp:lastModifiedBy>
  <cp:revision>19</cp:revision>
  <dcterms:created xsi:type="dcterms:W3CDTF">2008-08-17T16:25:50Z</dcterms:created>
  <dcterms:modified xsi:type="dcterms:W3CDTF">2010-09-27T14:32:30Z</dcterms:modified>
</cp:coreProperties>
</file>